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63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bir Datta" userId="b15c2d483f869a28" providerId="LiveId" clId="{D48901C7-3386-458E-AA93-7FE7953F7B6C}"/>
    <pc:docChg chg="addSld modSld">
      <pc:chgData name="Aabir Datta" userId="b15c2d483f869a28" providerId="LiveId" clId="{D48901C7-3386-458E-AA93-7FE7953F7B6C}" dt="2021-02-13T23:28:27.149" v="2" actId="478"/>
      <pc:docMkLst>
        <pc:docMk/>
      </pc:docMkLst>
      <pc:sldChg chg="delSp">
        <pc:chgData name="Aabir Datta" userId="b15c2d483f869a28" providerId="LiveId" clId="{D48901C7-3386-458E-AA93-7FE7953F7B6C}" dt="2021-02-13T23:28:27.149" v="2" actId="478"/>
        <pc:sldMkLst>
          <pc:docMk/>
          <pc:sldMk cId="474874120" sldId="260"/>
        </pc:sldMkLst>
        <pc:picChg chg="del">
          <ac:chgData name="Aabir Datta" userId="b15c2d483f869a28" providerId="LiveId" clId="{D48901C7-3386-458E-AA93-7FE7953F7B6C}" dt="2021-02-13T23:28:27.149" v="2" actId="478"/>
          <ac:picMkLst>
            <pc:docMk/>
            <pc:sldMk cId="474874120" sldId="260"/>
            <ac:picMk id="16" creationId="{DE4DDF0B-973D-4554-861F-4DD8D7E76F43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23" creationId="{0C717A01-A577-4651-8AD4-06C4DF1712AF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24" creationId="{D3828D7A-F9B1-4F20-B53B-B0B79AAA5190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25" creationId="{4D1C6393-BCE0-4DFA-8AC4-67674D0F234A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26" creationId="{2EA0AF0B-3310-4DB3-8F78-165B3A64807D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27" creationId="{52938050-DDCD-4460-849D-1C7AB7573F7F}"/>
          </ac:picMkLst>
        </pc:picChg>
        <pc:picChg chg="del">
          <ac:chgData name="Aabir Datta" userId="b15c2d483f869a28" providerId="LiveId" clId="{D48901C7-3386-458E-AA93-7FE7953F7B6C}" dt="2021-02-13T23:28:23.703" v="1" actId="478"/>
          <ac:picMkLst>
            <pc:docMk/>
            <pc:sldMk cId="474874120" sldId="260"/>
            <ac:picMk id="31" creationId="{B9C63F03-0E7C-4359-999D-F05ECDDA1CD2}"/>
          </ac:picMkLst>
        </pc:picChg>
      </pc:sldChg>
      <pc:sldChg chg="add">
        <pc:chgData name="Aabir Datta" userId="b15c2d483f869a28" providerId="LiveId" clId="{D48901C7-3386-458E-AA93-7FE7953F7B6C}" dt="2021-02-13T23:28:13.114" v="0"/>
        <pc:sldMkLst>
          <pc:docMk/>
          <pc:sldMk cId="2568517046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CEEB-9429-4071-80AD-1FBBBED0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1CD08-BCB5-4A45-AA4C-83D478D09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6D1A-A027-42CC-B930-97E14888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F414-76EF-470E-8CE6-26D8C945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6AB59-A1B4-4A10-8D0E-F8D41D41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9E33-3F17-4031-9DF3-CCC5B633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B8CF3-C655-403E-BAD0-C62A17548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D2BC-39F0-471C-9AD3-952BB384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2C1E-98AB-4BC1-8997-9527AB58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3DA7-C8DF-4A79-924B-B0A856C0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2C553-810F-4E3B-A4DC-501C6D229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DD495-004A-43C2-B95F-BAAA864F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F81E-768E-4F44-A0EC-8A3D9F9C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F12A-4669-4D8D-BACA-A5595D78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549E-350F-45D0-A0F6-DDB61A0C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09E4-7127-4EFE-9FC7-096BF3B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575C-BD5C-4373-9E11-6DF1DE9A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38CD-E443-45F9-80EB-C68789EE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F2EC-96E7-419E-BE1E-13AE5E93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0C998-CFF8-4DB1-9011-FCA9CE5C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0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7FC3-DBFC-4B62-9030-DBBF97F0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09F0-0E5A-4B92-8244-9CB57098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BFC9-8C9A-4069-B73C-C321C30D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9378-821F-4707-8D91-C7CEBC06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847E9-0064-4FD2-ABCE-8EEC7BC6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5ECA-F3C3-48AD-B518-B3CCCAB9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F109-7747-4A8E-9025-603D3D3BA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1CA9F-824F-4C0C-8162-686B13333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7FE4-EF53-47A8-BC37-5BB8DFEF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9C4-E5BA-4361-AA34-A36B22C8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949A9-1FF8-4549-B1EC-ADF77CF8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1A9E-25E9-44CF-8EFA-099A63F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45D3-F242-49F7-BAEF-92F3EDE1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BF9F-27B2-437E-9918-6E604ABF1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C3B38-7A27-4311-A1C7-D5E574BD2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20C11-9246-40B6-A349-BC85DFCF8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7F5BC-564D-4CE4-93F9-2AD75319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AF82D-05CC-42C4-8849-A854D1A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D5094-0EAA-4E8C-949A-6880EDEC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E9F0-B960-401F-BA46-BAB37B30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D6D61-4E86-47B2-A882-4E40266B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DFD94-78F3-442E-84AD-8BAEEB89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F770C-344D-484D-91B4-0E29FA34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E2E10-E7E2-451F-8A93-4C4B3E7A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145D0-66FD-46FC-9F89-18A54F24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0D4BA-7430-4D02-B659-352BEED6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4A7B-BDA1-49AA-A71D-04761A54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481-8136-4DBF-8892-DA57B868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389A8-CDA8-4EDF-9778-63CF62437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B9A97-FFA1-42BB-B021-F7AFAAF8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3AF9-42FF-4A3C-9AEE-830F4110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26FA5-FD28-414D-BC18-19786AC4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B621-5165-4A95-AF87-FE53322F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9965C-8A50-4F35-8313-B99BFF25A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CB9E-B0F2-4F9A-BFF3-0C65C6A1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B6260-8926-45B8-B45A-7BEAD0BC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2BB5-8586-40BD-BBDC-28C07F0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659E7-0947-4F6A-964D-BC386574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3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B9E61-78A6-4572-B480-C49BA67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1C21-F79F-4DCC-AFEE-DE869CF0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7CF7-A27A-427E-B7B0-092B9AD0F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33EF-BD21-4E5C-9DA9-37F8380CABAC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DD5F7-6D39-4F60-8A70-B080142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D8A07-8CED-4819-8A98-2D4C0AA98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0" y="144961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0" y="144961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Key Clip Art Free Stock Photo - Public Domain Pictures">
            <a:extLst>
              <a:ext uri="{FF2B5EF4-FFF2-40B4-BE49-F238E27FC236}">
                <a16:creationId xmlns:a16="http://schemas.microsoft.com/office/drawing/2014/main" id="{DE4DDF0B-973D-4554-861F-4DD8D7E7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" b="99004" l="4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17" y="3753468"/>
            <a:ext cx="591928" cy="2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mp Light Desktop - Free vector graphic on Pixabay">
            <a:extLst>
              <a:ext uri="{FF2B5EF4-FFF2-40B4-BE49-F238E27FC236}">
                <a16:creationId xmlns:a16="http://schemas.microsoft.com/office/drawing/2014/main" id="{0C717A01-A577-4651-8AD4-06C4DF17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11" y="2659746"/>
            <a:ext cx="1305256" cy="13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esktop fan vector image | Free SVG">
            <a:extLst>
              <a:ext uri="{FF2B5EF4-FFF2-40B4-BE49-F238E27FC236}">
                <a16:creationId xmlns:a16="http://schemas.microsoft.com/office/drawing/2014/main" id="{D3828D7A-F9B1-4F20-B53B-B0B79AAA5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2"/>
          <a:stretch/>
        </p:blipFill>
        <p:spPr bwMode="auto">
          <a:xfrm>
            <a:off x="4724518" y="4521885"/>
            <a:ext cx="1903673" cy="204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3D Model of a bed image - Free stock photo - Public Domain photo - CC0  Images">
            <a:extLst>
              <a:ext uri="{FF2B5EF4-FFF2-40B4-BE49-F238E27FC236}">
                <a16:creationId xmlns:a16="http://schemas.microsoft.com/office/drawing/2014/main" id="{4D1C6393-BCE0-4DFA-8AC4-67674D0F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24486" r="15435"/>
          <a:stretch/>
        </p:blipFill>
        <p:spPr bwMode="auto">
          <a:xfrm rot="19235142">
            <a:off x="762534" y="4175654"/>
            <a:ext cx="2611635" cy="23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illows | Free SVG">
            <a:extLst>
              <a:ext uri="{FF2B5EF4-FFF2-40B4-BE49-F238E27FC236}">
                <a16:creationId xmlns:a16="http://schemas.microsoft.com/office/drawing/2014/main" id="{2EA0AF0B-3310-4DB3-8F78-165B3A64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4" y="1371752"/>
            <a:ext cx="1700710" cy="17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ancy wardrobe | Free SVG">
            <a:extLst>
              <a:ext uri="{FF2B5EF4-FFF2-40B4-BE49-F238E27FC236}">
                <a16:creationId xmlns:a16="http://schemas.microsoft.com/office/drawing/2014/main" id="{52938050-DDCD-4460-849D-1C7AB7573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r="17500"/>
          <a:stretch/>
        </p:blipFill>
        <p:spPr bwMode="auto">
          <a:xfrm rot="16007032">
            <a:off x="4480045" y="120805"/>
            <a:ext cx="1493444" cy="23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olden Flower Plate Vector Clipart image - Free stock photo - Public Domain  photo - CC0 Images">
            <a:extLst>
              <a:ext uri="{FF2B5EF4-FFF2-40B4-BE49-F238E27FC236}">
                <a16:creationId xmlns:a16="http://schemas.microsoft.com/office/drawing/2014/main" id="{B9C63F03-0E7C-4359-999D-F05ECDDA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5590">
            <a:off x="6253671" y="2747823"/>
            <a:ext cx="1147534" cy="81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1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8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C1223F3D-083C-4C47-AF8E-2C7DFA85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6287">
            <a:off x="4857478" y="665585"/>
            <a:ext cx="1299320" cy="142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ereal Clipart Cartoon - Free image on Pixabay">
            <a:extLst>
              <a:ext uri="{FF2B5EF4-FFF2-40B4-BE49-F238E27FC236}">
                <a16:creationId xmlns:a16="http://schemas.microsoft.com/office/drawing/2014/main" id="{87FE7E16-1091-45CD-B2B3-F7D925C6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03090" y="2341204"/>
            <a:ext cx="1320093" cy="13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blic Domain Clip Art Image | Mirror with wooden frame | ID:  13534270816216 | PublicDomainFiles.com">
            <a:extLst>
              <a:ext uri="{FF2B5EF4-FFF2-40B4-BE49-F238E27FC236}">
                <a16:creationId xmlns:a16="http://schemas.microsoft.com/office/drawing/2014/main" id="{7B11F115-1658-4FA9-ADB7-9D688753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0111">
            <a:off x="1821566" y="2417865"/>
            <a:ext cx="1324740" cy="180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heerful family saying goodbye | Public domain vectors">
            <a:extLst>
              <a:ext uri="{FF2B5EF4-FFF2-40B4-BE49-F238E27FC236}">
                <a16:creationId xmlns:a16="http://schemas.microsoft.com/office/drawing/2014/main" id="{E8E52C3A-2180-483E-9CD5-F02A7F8A6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4" t="-7677" r="-191"/>
          <a:stretch/>
        </p:blipFill>
        <p:spPr bwMode="auto">
          <a:xfrm rot="12297885">
            <a:off x="2575007" y="663797"/>
            <a:ext cx="818470" cy="802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0E99557-6B63-4BE5-800C-368D6BFB4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6" b="89796" l="14382" r="96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8" r="2944"/>
          <a:stretch/>
        </p:blipFill>
        <p:spPr bwMode="auto">
          <a:xfrm rot="20297759">
            <a:off x="672962" y="4635613"/>
            <a:ext cx="2777018" cy="16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35A3C6A-5EF5-4B94-8271-02354411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736">
            <a:off x="3433524" y="3549512"/>
            <a:ext cx="807356" cy="803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ase with flowers | Free SVG">
            <a:extLst>
              <a:ext uri="{FF2B5EF4-FFF2-40B4-BE49-F238E27FC236}">
                <a16:creationId xmlns:a16="http://schemas.microsoft.com/office/drawing/2014/main" id="{2CC30AAA-E912-48E8-B113-794470CA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9403">
            <a:off x="4898641" y="4854495"/>
            <a:ext cx="1298999" cy="16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ector image of drinking glass | Free SVG">
            <a:extLst>
              <a:ext uri="{FF2B5EF4-FFF2-40B4-BE49-F238E27FC236}">
                <a16:creationId xmlns:a16="http://schemas.microsoft.com/office/drawing/2014/main" id="{E7BD4044-F6DF-4D6F-9FB3-25B70B1E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993572" y="1702533"/>
            <a:ext cx="785062" cy="10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4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1E7018-6CF1-4118-A6B4-72A36FB34EA8}"/>
              </a:ext>
            </a:extLst>
          </p:cNvPr>
          <p:cNvGrpSpPr/>
          <p:nvPr/>
        </p:nvGrpSpPr>
        <p:grpSpPr>
          <a:xfrm>
            <a:off x="233764" y="45229"/>
            <a:ext cx="7415299" cy="6667601"/>
            <a:chOff x="233764" y="45229"/>
            <a:chExt cx="7415299" cy="6667601"/>
          </a:xfrm>
        </p:grpSpPr>
        <p:pic>
          <p:nvPicPr>
            <p:cNvPr id="4" name="Picture 2" descr="Empty room | Public domain vectors">
              <a:extLst>
                <a:ext uri="{FF2B5EF4-FFF2-40B4-BE49-F238E27FC236}">
                  <a16:creationId xmlns:a16="http://schemas.microsoft.com/office/drawing/2014/main" id="{5B03361B-9B9E-492F-9490-97734FEA8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09"/>
            <a:stretch/>
          </p:blipFill>
          <p:spPr bwMode="auto">
            <a:xfrm>
              <a:off x="233764" y="45229"/>
              <a:ext cx="7415299" cy="666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mpty room | Public domain vectors">
              <a:extLst>
                <a:ext uri="{FF2B5EF4-FFF2-40B4-BE49-F238E27FC236}">
                  <a16:creationId xmlns:a16="http://schemas.microsoft.com/office/drawing/2014/main" id="{6D177CDA-EE0D-41CE-B9EF-E2E9CF3A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3" t="35800" r="39575" b="32321"/>
            <a:stretch/>
          </p:blipFill>
          <p:spPr bwMode="auto">
            <a:xfrm>
              <a:off x="3219357" y="2674775"/>
              <a:ext cx="1444112" cy="2407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58C020-8BAC-4156-8F57-080FDD8B76CE}"/>
                </a:ext>
              </a:extLst>
            </p:cNvPr>
            <p:cNvGrpSpPr/>
            <p:nvPr/>
          </p:nvGrpSpPr>
          <p:grpSpPr>
            <a:xfrm>
              <a:off x="4942616" y="2674775"/>
              <a:ext cx="1444112" cy="1297115"/>
              <a:chOff x="8424479" y="3226755"/>
              <a:chExt cx="1319050" cy="131577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6581A84-C016-43CA-A541-7E6355376822}"/>
                  </a:ext>
                </a:extLst>
              </p:cNvPr>
              <p:cNvSpPr/>
              <p:nvPr/>
            </p:nvSpPr>
            <p:spPr>
              <a:xfrm>
                <a:off x="8427751" y="3315477"/>
                <a:ext cx="1315778" cy="113833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2" descr="Open window (version 2) | Free SVG">
                <a:extLst>
                  <a:ext uri="{FF2B5EF4-FFF2-40B4-BE49-F238E27FC236}">
                    <a16:creationId xmlns:a16="http://schemas.microsoft.com/office/drawing/2014/main" id="{9CBC9026-923E-48E7-8C23-C03433556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4479" y="3226755"/>
                <a:ext cx="1315778" cy="1315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Curtains Window Red - Free vector graphic on Pixabay">
              <a:extLst>
                <a:ext uri="{FF2B5EF4-FFF2-40B4-BE49-F238E27FC236}">
                  <a16:creationId xmlns:a16="http://schemas.microsoft.com/office/drawing/2014/main" id="{01A635D2-678E-4553-A818-FA940CA21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12409" y="2645174"/>
              <a:ext cx="1849368" cy="222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75ADD-CEAB-417F-AB40-DBE3D4EE5AA5}"/>
              </a:ext>
            </a:extLst>
          </p:cNvPr>
          <p:cNvGrpSpPr/>
          <p:nvPr/>
        </p:nvGrpSpPr>
        <p:grpSpPr>
          <a:xfrm>
            <a:off x="6505293" y="2674775"/>
            <a:ext cx="998224" cy="648557"/>
            <a:chOff x="6505293" y="2674775"/>
            <a:chExt cx="998224" cy="648557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85F0DD38-B37B-436E-BC9A-494F2A6BA37C}"/>
                </a:ext>
              </a:extLst>
            </p:cNvPr>
            <p:cNvSpPr/>
            <p:nvPr/>
          </p:nvSpPr>
          <p:spPr>
            <a:xfrm>
              <a:off x="6525109" y="283870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3DB166-F41C-4387-862A-B0A85D1B4108}"/>
                </a:ext>
              </a:extLst>
            </p:cNvPr>
            <p:cNvGrpSpPr/>
            <p:nvPr/>
          </p:nvGrpSpPr>
          <p:grpSpPr>
            <a:xfrm>
              <a:off x="6505293" y="2674775"/>
              <a:ext cx="509020" cy="516672"/>
              <a:chOff x="2917369" y="597159"/>
              <a:chExt cx="1038808" cy="101392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96160E-3D4C-4780-9263-3C790CE19482}"/>
                  </a:ext>
                </a:extLst>
              </p:cNvPr>
              <p:cNvSpPr/>
              <p:nvPr/>
            </p:nvSpPr>
            <p:spPr>
              <a:xfrm>
                <a:off x="2917369" y="597159"/>
                <a:ext cx="1038808" cy="10139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EDAB48B-A483-42EF-ACD3-0C7845950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2" y="786882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BDEEF2D-49B6-4A3D-B71C-A622E39A2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FB9B01-DE87-4117-A477-97E5819639FF}"/>
              </a:ext>
            </a:extLst>
          </p:cNvPr>
          <p:cNvGrpSpPr/>
          <p:nvPr/>
        </p:nvGrpSpPr>
        <p:grpSpPr>
          <a:xfrm>
            <a:off x="1563817" y="3626975"/>
            <a:ext cx="1009102" cy="516672"/>
            <a:chOff x="1563817" y="3626975"/>
            <a:chExt cx="1009102" cy="516672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29A991D7-2D4C-4AC6-A6C3-D88D8EEE82CA}"/>
                </a:ext>
              </a:extLst>
            </p:cNvPr>
            <p:cNvSpPr/>
            <p:nvPr/>
          </p:nvSpPr>
          <p:spPr>
            <a:xfrm rot="12500418">
              <a:off x="1563817" y="363610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DE5971-2A69-4422-90D7-687E0E7F0187}"/>
                </a:ext>
              </a:extLst>
            </p:cNvPr>
            <p:cNvGrpSpPr/>
            <p:nvPr/>
          </p:nvGrpSpPr>
          <p:grpSpPr>
            <a:xfrm rot="1703469">
              <a:off x="2063900" y="3626975"/>
              <a:ext cx="509019" cy="516672"/>
              <a:chOff x="2917371" y="597159"/>
              <a:chExt cx="1038809" cy="101392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FB8DBC-F2A1-439D-A82C-396BD0E3A212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535FA6C-43C6-4E99-A65D-F61B96CAC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29A12FE-8C12-4006-BC7E-A8C54074E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E9902BA-7392-4DCA-872C-20A3D94AF01A}"/>
              </a:ext>
            </a:extLst>
          </p:cNvPr>
          <p:cNvGrpSpPr/>
          <p:nvPr/>
        </p:nvGrpSpPr>
        <p:grpSpPr>
          <a:xfrm>
            <a:off x="5757321" y="4781957"/>
            <a:ext cx="625988" cy="1005876"/>
            <a:chOff x="5757321" y="4781957"/>
            <a:chExt cx="625988" cy="100587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08F538D-3AB8-4BC7-935A-0FF5BF63F0FE}"/>
                </a:ext>
              </a:extLst>
            </p:cNvPr>
            <p:cNvSpPr/>
            <p:nvPr/>
          </p:nvSpPr>
          <p:spPr>
            <a:xfrm rot="5400000">
              <a:off x="5510433" y="5056313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1ABC6C-8B72-4EE0-8D7D-EB5C2A3220EC}"/>
                </a:ext>
              </a:extLst>
            </p:cNvPr>
            <p:cNvGrpSpPr/>
            <p:nvPr/>
          </p:nvGrpSpPr>
          <p:grpSpPr>
            <a:xfrm>
              <a:off x="5874290" y="4781957"/>
              <a:ext cx="509019" cy="516672"/>
              <a:chOff x="2917371" y="597159"/>
              <a:chExt cx="1038809" cy="101392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D61351-6EF1-4FFB-9D1B-8DE635865A82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52DF79A-CF22-44FA-9607-0C275D6CC5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A8DA51-D19F-4C2F-8BDA-2B6BC6D52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984416-3F92-4B75-AF7A-9AFDA57C4A85}"/>
              </a:ext>
            </a:extLst>
          </p:cNvPr>
          <p:cNvGrpSpPr/>
          <p:nvPr/>
        </p:nvGrpSpPr>
        <p:grpSpPr>
          <a:xfrm>
            <a:off x="5106666" y="3275808"/>
            <a:ext cx="1002669" cy="596682"/>
            <a:chOff x="5106666" y="3275808"/>
            <a:chExt cx="1002669" cy="59668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64352B8-4065-4141-B5F7-9C4CA307F1D7}"/>
                </a:ext>
              </a:extLst>
            </p:cNvPr>
            <p:cNvSpPr/>
            <p:nvPr/>
          </p:nvSpPr>
          <p:spPr>
            <a:xfrm rot="20921099">
              <a:off x="5130927" y="3387858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2EB987-0849-4098-A2EE-08B7A59CC311}"/>
                </a:ext>
              </a:extLst>
            </p:cNvPr>
            <p:cNvGrpSpPr/>
            <p:nvPr/>
          </p:nvGrpSpPr>
          <p:grpSpPr>
            <a:xfrm rot="20896346">
              <a:off x="5106666" y="3275808"/>
              <a:ext cx="509019" cy="516672"/>
              <a:chOff x="2917371" y="597159"/>
              <a:chExt cx="1038809" cy="101392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C76713D-345D-4FB1-9D82-8BB41DA5E4A1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A1BEE08-E811-438C-AA1F-99F532D6FC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4B3C07D-67B5-495F-B58E-85BE6B292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D66EA1-2B42-4A03-B9BD-242BE9BC2ADD}"/>
              </a:ext>
            </a:extLst>
          </p:cNvPr>
          <p:cNvGrpSpPr/>
          <p:nvPr/>
        </p:nvGrpSpPr>
        <p:grpSpPr>
          <a:xfrm>
            <a:off x="5715857" y="777492"/>
            <a:ext cx="622459" cy="978408"/>
            <a:chOff x="5715857" y="777492"/>
            <a:chExt cx="622459" cy="978408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199AABC-F3A8-4E7D-BF2D-783D46EAF05F}"/>
                </a:ext>
              </a:extLst>
            </p:cNvPr>
            <p:cNvSpPr/>
            <p:nvPr/>
          </p:nvSpPr>
          <p:spPr>
            <a:xfrm rot="16200000">
              <a:off x="5606796" y="1024380"/>
              <a:ext cx="978408" cy="484632"/>
            </a:xfrm>
            <a:prstGeom prst="rightArrow">
              <a:avLst>
                <a:gd name="adj1" fmla="val 50000"/>
                <a:gd name="adj2" fmla="val 565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73B54B8-74B5-4010-BDD0-D24624584D8D}"/>
                </a:ext>
              </a:extLst>
            </p:cNvPr>
            <p:cNvGrpSpPr/>
            <p:nvPr/>
          </p:nvGrpSpPr>
          <p:grpSpPr>
            <a:xfrm>
              <a:off x="5715857" y="1221840"/>
              <a:ext cx="509019" cy="516672"/>
              <a:chOff x="2917371" y="597159"/>
              <a:chExt cx="1038809" cy="101392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76B48A3-795E-40FD-8C89-E782006646BE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428B6E1-F5A5-471A-A9EA-95CAD0C8F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688E5AA-E15B-4F64-9EB2-710F4A832A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55E21-D06F-46D2-9807-01FFD857D61B}"/>
              </a:ext>
            </a:extLst>
          </p:cNvPr>
          <p:cNvGrpSpPr/>
          <p:nvPr/>
        </p:nvGrpSpPr>
        <p:grpSpPr>
          <a:xfrm>
            <a:off x="3046841" y="3580482"/>
            <a:ext cx="1010251" cy="516672"/>
            <a:chOff x="3046841" y="3580482"/>
            <a:chExt cx="1010251" cy="516672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1E38492-A56A-42BC-8395-0F6A217421C3}"/>
                </a:ext>
              </a:extLst>
            </p:cNvPr>
            <p:cNvSpPr/>
            <p:nvPr/>
          </p:nvSpPr>
          <p:spPr>
            <a:xfrm rot="19727806">
              <a:off x="3082223" y="3596503"/>
              <a:ext cx="974869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67261EE-97F0-467F-B6DD-D81DB7CF2769}"/>
                </a:ext>
              </a:extLst>
            </p:cNvPr>
            <p:cNvGrpSpPr/>
            <p:nvPr/>
          </p:nvGrpSpPr>
          <p:grpSpPr>
            <a:xfrm rot="19886561">
              <a:off x="3046841" y="3580482"/>
              <a:ext cx="509019" cy="516672"/>
              <a:chOff x="2917371" y="597159"/>
              <a:chExt cx="1038809" cy="101392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FAE11CC-3FF9-4DF2-A9C1-1EE833EA2063}"/>
                  </a:ext>
                </a:extLst>
              </p:cNvPr>
              <p:cNvSpPr/>
              <p:nvPr/>
            </p:nvSpPr>
            <p:spPr>
              <a:xfrm>
                <a:off x="2917371" y="597159"/>
                <a:ext cx="1038809" cy="10139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AADCFBF-0C65-48F8-AE21-F2191FB247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3354354" y="786881"/>
                <a:ext cx="363894" cy="36078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74EAC1D-08E0-466F-8125-8BD0BB847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720" t="32593" r="-2050" b="27422"/>
              <a:stretch/>
            </p:blipFill>
            <p:spPr>
              <a:xfrm>
                <a:off x="2985795" y="852195"/>
                <a:ext cx="363894" cy="3607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0296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20</cp:revision>
  <dcterms:created xsi:type="dcterms:W3CDTF">2020-12-31T14:02:38Z</dcterms:created>
  <dcterms:modified xsi:type="dcterms:W3CDTF">2021-02-13T23:28:30Z</dcterms:modified>
</cp:coreProperties>
</file>